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60" r:id="rId2"/>
  </p:sldMasterIdLst>
  <p:notesMasterIdLst>
    <p:notesMasterId r:id="rId6"/>
  </p:notes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274B"/>
    <a:srgbClr val="B2284B"/>
    <a:srgbClr val="F400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72"/>
    <p:restoredTop sz="94667"/>
  </p:normalViewPr>
  <p:slideViewPr>
    <p:cSldViewPr snapToGrid="0">
      <p:cViewPr>
        <p:scale>
          <a:sx n="150" d="100"/>
          <a:sy n="150" d="100"/>
        </p:scale>
        <p:origin x="305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6" d="100"/>
          <a:sy n="116" d="100"/>
        </p:scale>
        <p:origin x="724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60D35-D143-3A40-8B62-4EA30E5585F2}" type="datetimeFigureOut">
              <a:rPr lang="en-US" smtClean="0"/>
              <a:t>11/7/23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B1FED-A263-234E-B8EC-16BF00066D2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394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F2BC8-2F94-6DF5-ACC0-689935E609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0"/>
            <a:ext cx="9592235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5420B4-BBE4-C86B-C86A-9452BDF0F6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63467" y="3987800"/>
            <a:ext cx="3928533" cy="858441"/>
          </a:xfrm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85342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DFBE0-AC74-2584-FB0E-A1F7E32B3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4BBFA3F-0495-56F2-0408-56B8D865E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" y="221455"/>
            <a:ext cx="8094134" cy="100965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IT"/>
          </a:p>
        </p:txBody>
      </p:sp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CD3909D9-958A-DCA9-89CB-40B931CC1D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4518B-6832-5245-99BB-970F6B0DB76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316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C20C9-C2A5-077A-42B8-65BCACAAE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solidFill>
                  <a:srgbClr val="B2274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78CDD7-B305-0D4E-9420-6D33A5803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B2274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FD320582-4D62-D8A4-078A-3BDC0340E6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4518B-6832-5245-99BB-970F6B0DB76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804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AD867-57AC-F582-E427-0A294BC52E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F42183-BFB3-104A-8547-9D5866E1D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6F0B5C2-BB02-B63B-CADE-2114EE155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" y="221455"/>
            <a:ext cx="8094134" cy="100965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IT"/>
          </a:p>
        </p:txBody>
      </p:sp>
      <p:sp>
        <p:nvSpPr>
          <p:cNvPr id="14" name="Segnaposto numero diapositiva 13">
            <a:extLst>
              <a:ext uri="{FF2B5EF4-FFF2-40B4-BE49-F238E27FC236}">
                <a16:creationId xmlns:a16="http://schemas.microsoft.com/office/drawing/2014/main" id="{D897439B-1446-0FF8-1C65-A906A12AC3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4518B-6832-5245-99BB-970F6B0DB76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51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2D5A3-8912-2621-A5F5-EB98469A8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4632F-EB71-9828-4FA3-2309FAF29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AD2162-14B6-DF11-0087-94AB6A8902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D7D35-C385-6E2C-A33B-CFB17FCD03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95F881E-81AD-4F68-A199-2918EB6CE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" y="221455"/>
            <a:ext cx="8094134" cy="100965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IT"/>
          </a:p>
        </p:txBody>
      </p:sp>
      <p:sp>
        <p:nvSpPr>
          <p:cNvPr id="15" name="Segnaposto numero diapositiva 14">
            <a:extLst>
              <a:ext uri="{FF2B5EF4-FFF2-40B4-BE49-F238E27FC236}">
                <a16:creationId xmlns:a16="http://schemas.microsoft.com/office/drawing/2014/main" id="{902A5C29-1D01-B1AA-AF18-52B18A1D4D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4518B-6832-5245-99BB-970F6B0DB76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127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99E616E-109D-3D9D-FA72-FB4FE57F9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" y="221455"/>
            <a:ext cx="8094134" cy="100965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IT"/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B17C4617-1AA8-F347-F224-2ADEB71877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4518B-6832-5245-99BB-970F6B0DB76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6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BE1E16-912A-DE6A-2F89-35303FD96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124" y="74935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D690D-7FFD-32A4-7CAF-DEC311A08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T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84B67C-C927-B482-3A4C-525B580237C8}"/>
              </a:ext>
            </a:extLst>
          </p:cNvPr>
          <p:cNvSpPr/>
          <p:nvPr userDrawn="1"/>
        </p:nvSpPr>
        <p:spPr>
          <a:xfrm>
            <a:off x="0" y="-1"/>
            <a:ext cx="12200878" cy="6858001"/>
          </a:xfrm>
          <a:prstGeom prst="rect">
            <a:avLst/>
          </a:prstGeom>
          <a:solidFill>
            <a:srgbClr val="B2284B"/>
          </a:solidFill>
          <a:ln>
            <a:solidFill>
              <a:srgbClr val="B228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4" name="Triangolo 3">
            <a:extLst>
              <a:ext uri="{FF2B5EF4-FFF2-40B4-BE49-F238E27FC236}">
                <a16:creationId xmlns:a16="http://schemas.microsoft.com/office/drawing/2014/main" id="{D8B95410-87AC-7586-340D-0CDC7BD0D747}"/>
              </a:ext>
            </a:extLst>
          </p:cNvPr>
          <p:cNvSpPr>
            <a:spLocks noChangeAspect="1"/>
          </p:cNvSpPr>
          <p:nvPr userDrawn="1"/>
        </p:nvSpPr>
        <p:spPr>
          <a:xfrm>
            <a:off x="5280210" y="-1"/>
            <a:ext cx="6911789" cy="6860173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2" descr="UNIVERSITÀ DEGLI STUDI DI PAVIA - Assolombarda Servizi">
            <a:extLst>
              <a:ext uri="{FF2B5EF4-FFF2-40B4-BE49-F238E27FC236}">
                <a16:creationId xmlns:a16="http://schemas.microsoft.com/office/drawing/2014/main" id="{0FCDB256-DD35-362C-DD1D-13AB9FA4C9E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3821" y="4928801"/>
            <a:ext cx="1156373" cy="1642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BF5AEEA8-F2F7-156D-F93B-C8EB75ABC93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211671" y="5749894"/>
            <a:ext cx="2464892" cy="85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359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BE1E16-912A-DE6A-2F89-35303FD96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124" y="74935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D690D-7FFD-32A4-7CAF-DEC311A08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T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84B67C-C927-B482-3A4C-525B580237C8}"/>
              </a:ext>
            </a:extLst>
          </p:cNvPr>
          <p:cNvSpPr/>
          <p:nvPr userDrawn="1"/>
        </p:nvSpPr>
        <p:spPr>
          <a:xfrm>
            <a:off x="0" y="-1"/>
            <a:ext cx="12200878" cy="1380067"/>
          </a:xfrm>
          <a:prstGeom prst="rect">
            <a:avLst/>
          </a:prstGeom>
          <a:solidFill>
            <a:srgbClr val="B2284B"/>
          </a:solidFill>
          <a:ln>
            <a:solidFill>
              <a:srgbClr val="B228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9A32B7-C56B-0FCC-62F9-F5EA4EB878AE}"/>
              </a:ext>
            </a:extLst>
          </p:cNvPr>
          <p:cNvSpPr/>
          <p:nvPr userDrawn="1"/>
        </p:nvSpPr>
        <p:spPr>
          <a:xfrm>
            <a:off x="-8878" y="6489900"/>
            <a:ext cx="12200878" cy="381000"/>
          </a:xfrm>
          <a:prstGeom prst="rect">
            <a:avLst/>
          </a:prstGeom>
          <a:solidFill>
            <a:srgbClr val="B2284B"/>
          </a:solidFill>
          <a:ln>
            <a:solidFill>
              <a:srgbClr val="B228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 dirty="0"/>
          </a:p>
        </p:txBody>
      </p:sp>
      <p:sp>
        <p:nvSpPr>
          <p:cNvPr id="6" name="Triangolo 5">
            <a:extLst>
              <a:ext uri="{FF2B5EF4-FFF2-40B4-BE49-F238E27FC236}">
                <a16:creationId xmlns:a16="http://schemas.microsoft.com/office/drawing/2014/main" id="{3B769A5B-4A8C-C81E-032D-28658E855580}"/>
              </a:ext>
            </a:extLst>
          </p:cNvPr>
          <p:cNvSpPr/>
          <p:nvPr userDrawn="1"/>
        </p:nvSpPr>
        <p:spPr>
          <a:xfrm>
            <a:off x="7771577" y="8474"/>
            <a:ext cx="4420423" cy="1375985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2" descr="UNIVERSITÀ DEGLI STUDI DI PAVIA - Assolombarda Servizi">
            <a:extLst>
              <a:ext uri="{FF2B5EF4-FFF2-40B4-BE49-F238E27FC236}">
                <a16:creationId xmlns:a16="http://schemas.microsoft.com/office/drawing/2014/main" id="{DDDB15F9-CA60-752B-EA45-C473DDAC7CB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5869" y="176454"/>
            <a:ext cx="838113" cy="119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411F30A8-45A3-9785-5A8A-450F375F9D4F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365194" y="786649"/>
            <a:ext cx="1786498" cy="621640"/>
          </a:xfrm>
          <a:prstGeom prst="rect">
            <a:avLst/>
          </a:prstGeom>
        </p:spPr>
      </p:pic>
      <p:cxnSp>
        <p:nvCxnSpPr>
          <p:cNvPr id="14" name="Connettore 1 13">
            <a:extLst>
              <a:ext uri="{FF2B5EF4-FFF2-40B4-BE49-F238E27FC236}">
                <a16:creationId xmlns:a16="http://schemas.microsoft.com/office/drawing/2014/main" id="{0396E469-B960-B3F8-36F5-59648ACE59BD}"/>
              </a:ext>
            </a:extLst>
          </p:cNvPr>
          <p:cNvCxnSpPr>
            <a:cxnSpLocks/>
          </p:cNvCxnSpPr>
          <p:nvPr userDrawn="1"/>
        </p:nvCxnSpPr>
        <p:spPr>
          <a:xfrm>
            <a:off x="7673788" y="1371599"/>
            <a:ext cx="4527090" cy="0"/>
          </a:xfrm>
          <a:prstGeom prst="line">
            <a:avLst/>
          </a:prstGeom>
          <a:ln w="28575">
            <a:solidFill>
              <a:srgbClr val="B227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gnaposto numero diapositiva 22">
            <a:extLst>
              <a:ext uri="{FF2B5EF4-FFF2-40B4-BE49-F238E27FC236}">
                <a16:creationId xmlns:a16="http://schemas.microsoft.com/office/drawing/2014/main" id="{C655D572-6C0E-FA53-EB91-F96B09612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9262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BE4518B-6832-5245-99BB-970F6B0DB76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CA5FA2-243D-2B0C-35DD-A75F7FBD2B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DF4E558-98C5-1E1A-D215-F6FF30218F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0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EFDCFA70-58F8-7A8F-FB89-FB72D1248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EBEB89E7-5008-1527-775E-439DCB0F2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5C80D74-F5E1-17BD-5298-3FB43EB214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4518B-6832-5245-99BB-970F6B0DB7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59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BADE93FF-CDE6-9867-8C12-D906DE2C614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DFA388-DDF6-94ED-0C6F-407F8CF8C9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FE34E9E2-62C9-2CC6-F804-A8C24B089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11FA503-AA63-2148-A6B8-A314949773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4518B-6832-5245-99BB-970F6B0DB76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754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2</Words>
  <Application>Microsoft Macintosh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1_Custom Design</vt:lpstr>
      <vt:lpstr>Custom Design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Marco Arazzi</dc:creator>
  <cp:lastModifiedBy>Antonino Nocera</cp:lastModifiedBy>
  <cp:revision>7</cp:revision>
  <dcterms:created xsi:type="dcterms:W3CDTF">2023-11-07T08:28:29Z</dcterms:created>
  <dcterms:modified xsi:type="dcterms:W3CDTF">2023-11-07T10:37:40Z</dcterms:modified>
</cp:coreProperties>
</file>