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74B"/>
    <a:srgbClr val="B2284B"/>
    <a:srgbClr val="F40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2"/>
    <p:restoredTop sz="94667"/>
  </p:normalViewPr>
  <p:slideViewPr>
    <p:cSldViewPr snapToGrid="0">
      <p:cViewPr>
        <p:scale>
          <a:sx n="150" d="100"/>
          <a:sy n="150" d="100"/>
        </p:scale>
        <p:origin x="305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724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60D35-D143-3A40-8B62-4EA30E5585F2}" type="datetimeFigureOut">
              <a:rPr lang="en-US" smtClean="0"/>
              <a:t>11/7/23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B1FED-A263-234E-B8EC-16BF00066D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9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F2BC8-2F94-6DF5-ACC0-689935E6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592235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420B4-BBE4-C86B-C86A-9452BDF0F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3467" y="3987800"/>
            <a:ext cx="3928533" cy="858441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534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FBE0-AC74-2584-FB0E-A1F7E32B3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4BBFA3F-0495-56F2-0408-56B8D865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CD3909D9-958A-DCA9-89CB-40B931CC1D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C20C9-C2A5-077A-42B8-65BCACAA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B2274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8CDD7-B305-0D4E-9420-6D33A5803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B2274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D320582-4D62-D8A4-078A-3BDC0340E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0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AD867-57AC-F582-E427-0A294BC52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42183-BFB3-104A-8547-9D5866E1D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6F0B5C2-BB02-B63B-CADE-2114EE15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D897439B-1446-0FF8-1C65-A906A12AC3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2D5A3-8912-2621-A5F5-EB98469A8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4632F-EB71-9828-4FA3-2309FAF29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D2162-14B6-DF11-0087-94AB6A890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D7D35-C385-6E2C-A33B-CFB17FCD0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95F881E-81AD-4F68-A199-2918EB6C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902A5C29-1D01-B1AA-AF18-52B18A1D4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9E616E-109D-3D9D-FA72-FB4FE57F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B17C4617-1AA8-F347-F224-2ADEB71877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E1E16-912A-DE6A-2F89-35303FD9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74935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D690D-7FFD-32A4-7CAF-DEC311A08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T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4B67C-C927-B482-3A4C-525B580237C8}"/>
              </a:ext>
            </a:extLst>
          </p:cNvPr>
          <p:cNvSpPr/>
          <p:nvPr userDrawn="1"/>
        </p:nvSpPr>
        <p:spPr>
          <a:xfrm>
            <a:off x="0" y="-1"/>
            <a:ext cx="12200878" cy="6858001"/>
          </a:xfrm>
          <a:prstGeom prst="rect">
            <a:avLst/>
          </a:prstGeom>
          <a:solidFill>
            <a:srgbClr val="B2284B"/>
          </a:solidFill>
          <a:ln>
            <a:solidFill>
              <a:srgbClr val="B22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4" name="Triangolo 3">
            <a:extLst>
              <a:ext uri="{FF2B5EF4-FFF2-40B4-BE49-F238E27FC236}">
                <a16:creationId xmlns:a16="http://schemas.microsoft.com/office/drawing/2014/main" id="{D8B95410-87AC-7586-340D-0CDC7BD0D747}"/>
              </a:ext>
            </a:extLst>
          </p:cNvPr>
          <p:cNvSpPr>
            <a:spLocks noChangeAspect="1"/>
          </p:cNvSpPr>
          <p:nvPr userDrawn="1"/>
        </p:nvSpPr>
        <p:spPr>
          <a:xfrm>
            <a:off x="5280210" y="-1"/>
            <a:ext cx="6911789" cy="686017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UNIVERSITÀ DEGLI STUDI DI PAVIA - Assolombarda Servizi">
            <a:extLst>
              <a:ext uri="{FF2B5EF4-FFF2-40B4-BE49-F238E27FC236}">
                <a16:creationId xmlns:a16="http://schemas.microsoft.com/office/drawing/2014/main" id="{0FCDB256-DD35-362C-DD1D-13AB9FA4C9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821" y="4928801"/>
            <a:ext cx="1156373" cy="16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5AEEA8-F2F7-156D-F93B-C8EB75ABC93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11671" y="5749894"/>
            <a:ext cx="2464892" cy="85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5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E1E16-912A-DE6A-2F89-35303FD9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74935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D690D-7FFD-32A4-7CAF-DEC311A08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T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4B67C-C927-B482-3A4C-525B580237C8}"/>
              </a:ext>
            </a:extLst>
          </p:cNvPr>
          <p:cNvSpPr/>
          <p:nvPr userDrawn="1"/>
        </p:nvSpPr>
        <p:spPr>
          <a:xfrm>
            <a:off x="0" y="-1"/>
            <a:ext cx="12200878" cy="1380067"/>
          </a:xfrm>
          <a:prstGeom prst="rect">
            <a:avLst/>
          </a:prstGeom>
          <a:solidFill>
            <a:srgbClr val="B2284B"/>
          </a:solidFill>
          <a:ln>
            <a:solidFill>
              <a:srgbClr val="B22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9A32B7-C56B-0FCC-62F9-F5EA4EB878AE}"/>
              </a:ext>
            </a:extLst>
          </p:cNvPr>
          <p:cNvSpPr/>
          <p:nvPr userDrawn="1"/>
        </p:nvSpPr>
        <p:spPr>
          <a:xfrm>
            <a:off x="-8878" y="6489900"/>
            <a:ext cx="12200878" cy="381000"/>
          </a:xfrm>
          <a:prstGeom prst="rect">
            <a:avLst/>
          </a:prstGeom>
          <a:solidFill>
            <a:srgbClr val="B2284B"/>
          </a:solidFill>
          <a:ln>
            <a:solidFill>
              <a:srgbClr val="B22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sp>
        <p:nvSpPr>
          <p:cNvPr id="6" name="Triangolo 5">
            <a:extLst>
              <a:ext uri="{FF2B5EF4-FFF2-40B4-BE49-F238E27FC236}">
                <a16:creationId xmlns:a16="http://schemas.microsoft.com/office/drawing/2014/main" id="{3B769A5B-4A8C-C81E-032D-28658E855580}"/>
              </a:ext>
            </a:extLst>
          </p:cNvPr>
          <p:cNvSpPr/>
          <p:nvPr userDrawn="1"/>
        </p:nvSpPr>
        <p:spPr>
          <a:xfrm>
            <a:off x="7771577" y="8474"/>
            <a:ext cx="4420423" cy="1375985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UNIVERSITÀ DEGLI STUDI DI PAVIA - Assolombarda Servizi">
            <a:extLst>
              <a:ext uri="{FF2B5EF4-FFF2-40B4-BE49-F238E27FC236}">
                <a16:creationId xmlns:a16="http://schemas.microsoft.com/office/drawing/2014/main" id="{DDDB15F9-CA60-752B-EA45-C473DDAC7C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869" y="176454"/>
            <a:ext cx="838113" cy="119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11F30A8-45A3-9785-5A8A-450F375F9D4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365194" y="786649"/>
            <a:ext cx="1786498" cy="621640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0396E469-B960-B3F8-36F5-59648ACE59BD}"/>
              </a:ext>
            </a:extLst>
          </p:cNvPr>
          <p:cNvCxnSpPr>
            <a:cxnSpLocks/>
          </p:cNvCxnSpPr>
          <p:nvPr userDrawn="1"/>
        </p:nvCxnSpPr>
        <p:spPr>
          <a:xfrm>
            <a:off x="7673788" y="1371599"/>
            <a:ext cx="4527090" cy="0"/>
          </a:xfrm>
          <a:prstGeom prst="line">
            <a:avLst/>
          </a:prstGeom>
          <a:ln w="28575">
            <a:solidFill>
              <a:srgbClr val="B227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C655D572-6C0E-FA53-EB91-F96B09612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6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A5FA2-243D-2B0C-35DD-A75F7FBD2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DF4E558-98C5-1E1A-D215-F6FF30218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0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EFDCFA70-58F8-7A8F-FB89-FB72D1248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EBEB89E7-5008-1527-775E-439DCB0F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C80D74-F5E1-17BD-5298-3FB43EB214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ADE93FF-CDE6-9867-8C12-D906DE2C61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DFA388-DDF6-94ED-0C6F-407F8CF8C9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E34E9E2-62C9-2CC6-F804-A8C24B08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1FA503-AA63-2148-A6B8-A31494977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754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Custom Design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Arazzi</dc:creator>
  <cp:lastModifiedBy>Antonino Nocera</cp:lastModifiedBy>
  <cp:revision>7</cp:revision>
  <dcterms:created xsi:type="dcterms:W3CDTF">2023-11-07T08:28:29Z</dcterms:created>
  <dcterms:modified xsi:type="dcterms:W3CDTF">2023-11-07T10:37:40Z</dcterms:modified>
</cp:coreProperties>
</file>